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73" r:id="rId4"/>
    <p:sldId id="421" r:id="rId5"/>
    <p:sldId id="422" r:id="rId6"/>
    <p:sldId id="423" r:id="rId7"/>
    <p:sldId id="487" r:id="rId8"/>
    <p:sldId id="424" r:id="rId9"/>
    <p:sldId id="425" r:id="rId10"/>
    <p:sldId id="426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74" r:id="rId33"/>
    <p:sldId id="418" r:id="rId34"/>
    <p:sldId id="475" r:id="rId35"/>
    <p:sldId id="488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72" d="100"/>
          <a:sy n="72" d="100"/>
        </p:scale>
        <p:origin x="37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4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131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44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27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061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978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262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10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120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95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64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91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27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jpe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Indexers,</a:t>
            </a:r>
            <a:br>
              <a:rPr lang="en-US" sz="3400" dirty="0" smtClean="0"/>
            </a:br>
            <a:r>
              <a:rPr lang="en-US" sz="3400" dirty="0" smtClean="0"/>
              <a:t>Operators, </a:t>
            </a:r>
            <a:r>
              <a:rPr lang="en-US" sz="3400" dirty="0"/>
              <a:t>Namespaces</a:t>
            </a:r>
            <a:endParaRPr lang="bg-BG" sz="3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30" name="Picture 6" descr="C:\Documents\Courses\OOP\OOP Images\blank_nameplat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5" y="4022725"/>
            <a:ext cx="4403725" cy="237807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61260" y="4814113"/>
            <a:ext cx="2665987" cy="553998"/>
          </a:xfrm>
          <a:prstGeom prst="rect">
            <a:avLst/>
          </a:prstGeom>
          <a:noFill/>
          <a:scene3d>
            <a:camera prst="orthographicFront">
              <a:rot lat="0" lon="0" rev="208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 smtClean="0">
                <a:ln w="9525" cmpd="sng">
                  <a:solidFill>
                    <a:schemeClr val="bg1"/>
                  </a:solidFill>
                  <a:prstDash val="solid"/>
                </a:ln>
              </a:rPr>
              <a:t>Mr. Namespace</a:t>
            </a:r>
            <a:endParaRPr lang="en-US" sz="3000" b="1" dirty="0">
              <a:ln w="9525" cmpd="sng">
                <a:solidFill>
                  <a:schemeClr val="bg1"/>
                </a:solidFill>
                <a:prstDash val="solid"/>
              </a:ln>
            </a:endParaRPr>
          </a:p>
        </p:txBody>
      </p:sp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9879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5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14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operators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4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!, 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:p14="http://schemas.microsoft.com/office/powerpoint/2010/main" val="1764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991341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2" y="3086100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7211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8227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in 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Allows 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98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:p14="http://schemas.microsoft.com/office/powerpoint/2010/main" val="42843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/>
              <a:t>Types</a:t>
            </a:r>
            <a:r>
              <a:rPr lang="bg-BG" sz="3000" dirty="0"/>
              <a:t>, </a:t>
            </a:r>
            <a:r>
              <a:rPr lang="en-US" sz="3000" dirty="0"/>
              <a:t>placed in namespaces, can be used and 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allies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:p14="http://schemas.microsoft.com/office/powerpoint/2010/main" val="41624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much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much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02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215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SoftUni.Data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SoftUni.UI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66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redefining the</a:t>
            </a:r>
            <a:br>
              <a:rPr lang="en-US" dirty="0" smtClean="0"/>
            </a:br>
            <a:r>
              <a:rPr lang="en-US" dirty="0" smtClean="0"/>
              <a:t>functionality of the standard 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/>
              <a:t>are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1676400"/>
            <a:ext cx="2590800" cy="25908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45908" y="48844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– Static Members and Namespaces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class (type)</a:t>
            </a:r>
          </a:p>
          <a:p>
            <a:pPr marL="668284" lvl="1" indent="-363538"/>
            <a:r>
              <a:rPr lang="en-US" dirty="0" smtClean="0"/>
              <a:t>Rather 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/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instance</a:t>
            </a:r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instance (object)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Initialized just before the type </a:t>
            </a:r>
            <a:r>
              <a:rPr lang="en-US" dirty="0"/>
              <a:t>is </a:t>
            </a:r>
            <a:r>
              <a:rPr lang="en-US" dirty="0" smtClean="0"/>
              <a:t>used for </a:t>
            </a:r>
            <a:r>
              <a:rPr lang="en-US" dirty="0"/>
              <a:t>the first </a:t>
            </a:r>
            <a:r>
              <a:rPr lang="en-US" dirty="0" smtClean="0"/>
              <a:t>time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Initialized </a:t>
            </a:r>
            <a:r>
              <a:rPr lang="en-US" dirty="0"/>
              <a:t>when the constructor is called</a:t>
            </a:r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3000"/>
            <a:ext cx="1094399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Name { get; set;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MAX_VALUE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int[MAX_VALUE 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Console.WriteLine(SqrtPrecalculated.GetSqrt(254));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1880</Words>
  <Application>Microsoft Office PowerPoint</Application>
  <PresentationFormat>Custom</PresentationFormat>
  <Paragraphs>386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Static Members  and Namespaces</vt:lpstr>
      <vt:lpstr>Table of Contents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Static Members and Namespaces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2014-09-19T07:24:11Z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